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48584-E0B9-4FC6-ABC3-D449A76C46ED}" v="2" dt="2022-03-11T20:01:52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752600" y="1752600"/>
            <a:ext cx="5410200" cy="1052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 # 6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3/25/2022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4.5, 4.6, 4.14, 4.15 &amp; 4.23.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4104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282</cp:revision>
  <dcterms:created xsi:type="dcterms:W3CDTF">2008-12-22T02:42:35Z</dcterms:created>
  <dcterms:modified xsi:type="dcterms:W3CDTF">2022-03-12T04:43:17Z</dcterms:modified>
</cp:coreProperties>
</file>